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22.3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2" r:id="rId5"/>
    <p:sldId id="264" r:id="rId6"/>
    <p:sldId id="266" r:id="rId7"/>
    <p:sldId id="268" r:id="rId8"/>
    <p:sldId id="270" r:id="rId9"/>
    <p:sldId id="272" r:id="rId10"/>
    <p:sldId id="274" r:id="rId11"/>
    <p:sldId id="276" r:id="rId12"/>
    <p:sldId id="278" r:id="rId13"/>
    <p:sldId id="280" r:id="rId14"/>
    <p:sldId id="282" r:id="rId15"/>
    <p:sldId id="284" r:id="rId16"/>
    <p:sldId id="286" r:id="rId17"/>
    <p:sldId id="288" r:id="rId18"/>
    <p:sldId id="290" r:id="rId19"/>
    <p:sldId id="292" r:id="rId20"/>
    <p:sldId id="294" r:id="rId21"/>
  </p:sldIdLst>
  <p:sldSz cx="24384000" cy="13716000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</p:cSldViewPr>
  </p:slideViewPr>
  <p:notesViewPr>
    <p:cSldViewPr>
      <p:cViewPr>
        <p:scale>
          <a:sx n="1" d="100"/>
          <a:sy n="1" d="100"/>
        </p:scale>
        <p:origin x="0" y="0"/>
      </p:cViewPr>
    </p:cSldViewPr>
  </p:notesViewPr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" Type="http://schemas.openxmlformats.org/officeDocument/2006/relationships/slide" Target="slides/slide1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tags" Target="tags/tag1.xml" /><Relationship Id="rId23" Type="http://schemas.openxmlformats.org/officeDocument/2006/relationships/presProps" Target="presProps.xml" /><Relationship Id="rId24" Type="http://schemas.openxmlformats.org/officeDocument/2006/relationships/viewProps" Target="viewProps.xml" /><Relationship Id="rId25" Type="http://schemas.openxmlformats.org/officeDocument/2006/relationships/theme" Target="theme/theme1.xml" /><Relationship Id="rId26" Type="http://schemas.openxmlformats.org/officeDocument/2006/relationships/tableStyles" Target="tableStyles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2C2FACD-F35D-4AFA-94FE-FAD724152A9F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0876262-29C4-4E0B-9357-FECA26637050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50664B7-15FC-495A-A1DB-ACBA443E565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FCE879E-D4B1-416A-B2C1-7BF95F2211C5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4C561CC-E386-4F6E-B426-93BE84DAEB4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ABFC97D5-DE8C-4BEF-850B-AB13F8CA1A2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73A1B255-6C83-44AF-ABB7-3DE0A3358C2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A9B8E54B-F1E6-456E-AC0C-48D384B7452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0E8032F9-2E2E-4114-868C-2145B71856F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E42BCCB1-C041-463C-9D48-4E5F82C39EA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1CA5FDA0-E1F5-4111-A093-D2D30016A01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.png" /></Relationships>
</file>

<file path=ppt/slides/_rels/slide1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0.png" /></Relationships>
</file>

<file path=ppt/slides/_rels/slide1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1.png" /></Relationships>
</file>

<file path=ppt/slides/_rels/slide1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2.png" /></Relationships>
</file>

<file path=ppt/slides/_rels/slide1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3.png" /></Relationships>
</file>

<file path=ppt/slides/_rels/slide1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4.png" /></Relationships>
</file>

<file path=ppt/slides/_rels/slide1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5.png" /></Relationships>
</file>

<file path=ppt/slides/_rels/slide1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6.png" /></Relationships>
</file>

<file path=ppt/slides/_rels/slide1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7.png" /></Relationships>
</file>

<file path=ppt/slides/_rels/slide1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8.png" /></Relationships>
</file>

<file path=ppt/slides/_rels/slide1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9.png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2.png" /></Relationships>
</file>

<file path=ppt/slides/_rels/slide2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20.png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3.png" /></Relationships>
</file>

<file path=ppt/slides/_rels/slide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4.png" /></Relationships>
</file>

<file path=ppt/slides/_rels/slide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5.png" /></Relationships>
</file>

<file path=ppt/slides/_rels/slide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6.png" /></Relationships>
</file>

<file path=ppt/slides/_rels/slide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7.png" /></Relationships>
</file>

<file path=ppt/slides/_rels/slide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8.png" /></Relationships>
</file>

<file path=ppt/slides/_rels/slide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pic>
        <p:nvPicPr>
          <p:cNvPr id="2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19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2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slides/slide9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4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/>
  <p:timing/>
</p:sld>
</file>

<file path=ppt/tags/tag1.xml><?xml version="1.0" encoding="utf-8"?>
<p:tagLst xmlns:p="http://schemas.openxmlformats.org/presentationml/2006/main">
  <p:tag name="AS_NET" val="7.0.9"/>
  <p:tag name="AS_OS" val="Microsoft Windows NT 10.0.20348.0"/>
  <p:tag name="AS_RELEASE_DATE" val="2022.03.14"/>
  <p:tag name="AS_TITLE" val="Aspose.Slides for .NET5"/>
  <p:tag name="AS_VERSION" val="22.3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38</Paragraphs>
  <Slides>20</Slides>
  <Notes>0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baseType="lpstr" size="23">
      <vt:lpstr>Arial</vt:lpstr>
      <vt:lpstr>Calibri</vt:lpstr>
      <vt:lpstr>Office Theme</vt:lpstr>
      <vt:lpstr>PowerPoint Presentation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  <vt:lpstr>Click to edit Master title style</vt:lpstr>
    </vt:vector>
  </TitlesOfParts>
  <LinksUpToDate>0</LinksUpToDate>
  <SharedDoc>0</SharedDoc>
  <HyperlinksChanged>0</HyperlinksChanged>
  <Application>Aspose.Slides for .NET</Application>
  <AppVersion>22.0300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2023-10-31T20:38:45.989</cp:lastPrinted>
  <dcterms:created xsi:type="dcterms:W3CDTF">2023-10-31T20:38:45Z</dcterms:created>
  <dcterms:modified xsi:type="dcterms:W3CDTF">2023-10-31T20:38:46Z</dcterms:modified>
</cp:coreProperties>
</file>

<file path=docProps/thumbnail.jpeg>
</file>